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sldIdLst>
    <p:sldId id="256" r:id="rId2"/>
  </p:sldIdLst>
  <p:sldSz cx="7315200" cy="3657600"/>
  <p:notesSz cx="6858000" cy="9144000"/>
  <p:defaultTextStyle>
    <a:defPPr>
      <a:defRPr lang="en-US"/>
    </a:defPPr>
    <a:lvl1pPr marL="0" algn="l" defTabSz="574689" rtl="0" eaLnBrk="1" latinLnBrk="0" hangingPunct="1">
      <a:defRPr sz="1131" kern="1200">
        <a:solidFill>
          <a:schemeClr val="tx1"/>
        </a:solidFill>
        <a:latin typeface="+mn-lt"/>
        <a:ea typeface="+mn-ea"/>
        <a:cs typeface="+mn-cs"/>
      </a:defRPr>
    </a:lvl1pPr>
    <a:lvl2pPr marL="287344" algn="l" defTabSz="574689" rtl="0" eaLnBrk="1" latinLnBrk="0" hangingPunct="1">
      <a:defRPr sz="1131" kern="1200">
        <a:solidFill>
          <a:schemeClr val="tx1"/>
        </a:solidFill>
        <a:latin typeface="+mn-lt"/>
        <a:ea typeface="+mn-ea"/>
        <a:cs typeface="+mn-cs"/>
      </a:defRPr>
    </a:lvl2pPr>
    <a:lvl3pPr marL="574689" algn="l" defTabSz="574689" rtl="0" eaLnBrk="1" latinLnBrk="0" hangingPunct="1">
      <a:defRPr sz="1131" kern="1200">
        <a:solidFill>
          <a:schemeClr val="tx1"/>
        </a:solidFill>
        <a:latin typeface="+mn-lt"/>
        <a:ea typeface="+mn-ea"/>
        <a:cs typeface="+mn-cs"/>
      </a:defRPr>
    </a:lvl3pPr>
    <a:lvl4pPr marL="862034" algn="l" defTabSz="574689" rtl="0" eaLnBrk="1" latinLnBrk="0" hangingPunct="1">
      <a:defRPr sz="1131" kern="1200">
        <a:solidFill>
          <a:schemeClr val="tx1"/>
        </a:solidFill>
        <a:latin typeface="+mn-lt"/>
        <a:ea typeface="+mn-ea"/>
        <a:cs typeface="+mn-cs"/>
      </a:defRPr>
    </a:lvl4pPr>
    <a:lvl5pPr marL="1149378" algn="l" defTabSz="574689" rtl="0" eaLnBrk="1" latinLnBrk="0" hangingPunct="1">
      <a:defRPr sz="1131" kern="1200">
        <a:solidFill>
          <a:schemeClr val="tx1"/>
        </a:solidFill>
        <a:latin typeface="+mn-lt"/>
        <a:ea typeface="+mn-ea"/>
        <a:cs typeface="+mn-cs"/>
      </a:defRPr>
    </a:lvl5pPr>
    <a:lvl6pPr marL="1436723" algn="l" defTabSz="574689" rtl="0" eaLnBrk="1" latinLnBrk="0" hangingPunct="1">
      <a:defRPr sz="1131" kern="1200">
        <a:solidFill>
          <a:schemeClr val="tx1"/>
        </a:solidFill>
        <a:latin typeface="+mn-lt"/>
        <a:ea typeface="+mn-ea"/>
        <a:cs typeface="+mn-cs"/>
      </a:defRPr>
    </a:lvl6pPr>
    <a:lvl7pPr marL="1724067" algn="l" defTabSz="574689" rtl="0" eaLnBrk="1" latinLnBrk="0" hangingPunct="1">
      <a:defRPr sz="1131" kern="1200">
        <a:solidFill>
          <a:schemeClr val="tx1"/>
        </a:solidFill>
        <a:latin typeface="+mn-lt"/>
        <a:ea typeface="+mn-ea"/>
        <a:cs typeface="+mn-cs"/>
      </a:defRPr>
    </a:lvl7pPr>
    <a:lvl8pPr marL="2011412" algn="l" defTabSz="574689" rtl="0" eaLnBrk="1" latinLnBrk="0" hangingPunct="1">
      <a:defRPr sz="1131" kern="1200">
        <a:solidFill>
          <a:schemeClr val="tx1"/>
        </a:solidFill>
        <a:latin typeface="+mn-lt"/>
        <a:ea typeface="+mn-ea"/>
        <a:cs typeface="+mn-cs"/>
      </a:defRPr>
    </a:lvl8pPr>
    <a:lvl9pPr marL="2298756" algn="l" defTabSz="574689" rtl="0" eaLnBrk="1" latinLnBrk="0" hangingPunct="1">
      <a:defRPr sz="113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92"/>
    <p:restoredTop sz="94697"/>
  </p:normalViewPr>
  <p:slideViewPr>
    <p:cSldViewPr snapToGrid="0" snapToObjects="1">
      <p:cViewPr>
        <p:scale>
          <a:sx n="136" d="100"/>
          <a:sy n="136" d="100"/>
        </p:scale>
        <p:origin x="856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598595"/>
            <a:ext cx="6217920" cy="1273387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1921088"/>
            <a:ext cx="5486400" cy="883073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089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878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1" y="194735"/>
            <a:ext cx="1577341" cy="309964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1" y="194735"/>
            <a:ext cx="4640581" cy="309964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319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103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1" y="911861"/>
            <a:ext cx="6309360" cy="1521460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1" y="2447714"/>
            <a:ext cx="6309360" cy="800100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032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973667"/>
            <a:ext cx="3108960" cy="2320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973667"/>
            <a:ext cx="3108960" cy="2320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51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194735"/>
            <a:ext cx="6309360" cy="7069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3" y="896620"/>
            <a:ext cx="3094672" cy="439420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3" y="1336040"/>
            <a:ext cx="3094672" cy="19651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1" y="896620"/>
            <a:ext cx="3109913" cy="439420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1" y="1336040"/>
            <a:ext cx="3109913" cy="19651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262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402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25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4" y="243840"/>
            <a:ext cx="2359343" cy="85344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4" y="526628"/>
            <a:ext cx="3703320" cy="2599267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4" y="1097281"/>
            <a:ext cx="2359343" cy="2032847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166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4" y="243840"/>
            <a:ext cx="2359343" cy="85344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4" y="526628"/>
            <a:ext cx="3703320" cy="2599267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4" y="1097281"/>
            <a:ext cx="2359343" cy="2032847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467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194735"/>
            <a:ext cx="6309360" cy="7069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973667"/>
            <a:ext cx="6309360" cy="2320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3390055"/>
            <a:ext cx="164592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3390055"/>
            <a:ext cx="246888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3390055"/>
            <a:ext cx="1645920" cy="1947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706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58" t="18752" r="-533"/>
          <a:stretch/>
        </p:blipFill>
        <p:spPr>
          <a:xfrm>
            <a:off x="20071" y="2008"/>
            <a:ext cx="4572000" cy="3644066"/>
          </a:xfrm>
          <a:prstGeom prst="rect">
            <a:avLst/>
          </a:prstGeom>
        </p:spPr>
      </p:pic>
      <p:sp>
        <p:nvSpPr>
          <p:cNvPr id="68" name="Rectangle 67"/>
          <p:cNvSpPr/>
          <p:nvPr/>
        </p:nvSpPr>
        <p:spPr>
          <a:xfrm>
            <a:off x="4882950" y="1849511"/>
            <a:ext cx="213593" cy="7496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9" name="TextBox 68"/>
              <p:cNvSpPr txBox="1"/>
              <p:nvPr/>
            </p:nvSpPr>
            <p:spPr>
              <a:xfrm>
                <a:off x="4853011" y="2790214"/>
                <a:ext cx="461348" cy="2663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𝑧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69" name="TextBox 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53011" y="2790214"/>
                <a:ext cx="461348" cy="26635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2" name="Straight Connector 71"/>
          <p:cNvCxnSpPr/>
          <p:nvPr/>
        </p:nvCxnSpPr>
        <p:spPr>
          <a:xfrm>
            <a:off x="4989746" y="2551017"/>
            <a:ext cx="1077250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73" name="TextBox 72"/>
              <p:cNvSpPr txBox="1"/>
              <p:nvPr/>
            </p:nvSpPr>
            <p:spPr>
              <a:xfrm>
                <a:off x="6195496" y="2224329"/>
                <a:ext cx="789677" cy="2663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𝑧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𝑑𝑖𝑠𝑡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3" name="TextBox 7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95496" y="2224329"/>
                <a:ext cx="789677" cy="266355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4" name="Straight Connector 73"/>
          <p:cNvCxnSpPr/>
          <p:nvPr/>
        </p:nvCxnSpPr>
        <p:spPr>
          <a:xfrm>
            <a:off x="4989745" y="2278304"/>
            <a:ext cx="709154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4791813" y="3528760"/>
            <a:ext cx="176019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flipV="1">
            <a:off x="5344322" y="2599145"/>
            <a:ext cx="0" cy="9296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V="1">
            <a:off x="6163262" y="1178270"/>
            <a:ext cx="0" cy="2350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4800539" y="120283"/>
            <a:ext cx="1828800" cy="266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Wenglor geometry</a:t>
            </a:r>
            <a:endParaRPr lang="en-US" dirty="0"/>
          </a:p>
        </p:txBody>
      </p:sp>
      <p:sp>
        <p:nvSpPr>
          <p:cNvPr id="81" name="Rectangle 80"/>
          <p:cNvSpPr/>
          <p:nvPr/>
        </p:nvSpPr>
        <p:spPr>
          <a:xfrm>
            <a:off x="5553033" y="1861619"/>
            <a:ext cx="213593" cy="7496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/>
        </p:nvSpPr>
        <p:spPr>
          <a:xfrm>
            <a:off x="4882949" y="1849510"/>
            <a:ext cx="890975" cy="229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/>
          <p:nvPr/>
        </p:nvSpPr>
        <p:spPr>
          <a:xfrm>
            <a:off x="5843911" y="455489"/>
            <a:ext cx="476847" cy="7227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TextBox 92"/>
          <p:cNvSpPr txBox="1"/>
          <p:nvPr/>
        </p:nvSpPr>
        <p:spPr>
          <a:xfrm>
            <a:off x="6332785" y="491460"/>
            <a:ext cx="11918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</a:t>
            </a:r>
            <a:r>
              <a:rPr lang="en-US" sz="2000" dirty="0"/>
              <a:t>istance sensor</a:t>
            </a:r>
            <a:endParaRPr lang="en-US" sz="2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4" name="TextBox 93"/>
              <p:cNvSpPr txBox="1"/>
              <p:nvPr/>
            </p:nvSpPr>
            <p:spPr>
              <a:xfrm>
                <a:off x="5079357" y="1170970"/>
                <a:ext cx="789677" cy="2739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𝑧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𝑟𝑒𝑙</m:t>
                          </m:r>
                          <m:r>
                            <a:rPr lang="en-US" i="1">
                              <a:latin typeface="Cambria Math" charset="0"/>
                            </a:rPr>
                            <m:t>,</m:t>
                          </m:r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94" name="TextBox 9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9357" y="1170970"/>
                <a:ext cx="789677" cy="273921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5" name="Straight Arrow Connector 94"/>
          <p:cNvCxnSpPr/>
          <p:nvPr/>
        </p:nvCxnSpPr>
        <p:spPr>
          <a:xfrm flipV="1">
            <a:off x="5912385" y="1178270"/>
            <a:ext cx="0" cy="1266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4529806" y="1458086"/>
            <a:ext cx="1191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Wenglor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7076055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fault" id="{C5E81D53-8034-6146-B8BD-3120A054FD89}" vid="{ED52F828-B6A9-7E4B-B9D2-ED28AA8135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57</TotalTime>
  <Words>5</Words>
  <Application>Microsoft Macintosh PowerPoint</Application>
  <PresentationFormat>Custom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Cambria Math</vt:lpstr>
      <vt:lpstr>Arial</vt:lpstr>
      <vt:lpstr>Default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Raleigh L. Martin</dc:creator>
  <cp:lastModifiedBy>Raleigh L. Martin</cp:lastModifiedBy>
  <cp:revision>10</cp:revision>
  <dcterms:created xsi:type="dcterms:W3CDTF">2017-03-15T03:44:46Z</dcterms:created>
  <dcterms:modified xsi:type="dcterms:W3CDTF">2017-03-20T18:05:13Z</dcterms:modified>
</cp:coreProperties>
</file>

<file path=docProps/thumbnail.jpeg>
</file>